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9"/>
  </p:notesMasterIdLst>
  <p:handoutMasterIdLst>
    <p:handoutMasterId r:id="rId10"/>
  </p:handoutMasterIdLst>
  <p:sldIdLst>
    <p:sldId id="280" r:id="rId8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0E38CF-3309-4CF8-B63F-4C65DE7C4854}" v="5" dt="2024-08-07T16:47:21.5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38" d="100"/>
          <a:sy n="138" d="100"/>
        </p:scale>
        <p:origin x="1302" y="114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8DCB0F7F-8C26-4E40-8832-17E57748B4F1}"/>
    <pc:docChg chg="undo custSel delSld modSld">
      <pc:chgData name="Fragozo, Jose Gregorio" userId="87f65175-c48f-43b8-9d9c-b027855f7759" providerId="ADAL" clId="{8DCB0F7F-8C26-4E40-8832-17E57748B4F1}" dt="2024-07-15T21:59:47.144" v="196" actId="20577"/>
      <pc:docMkLst>
        <pc:docMk/>
      </pc:docMkLst>
      <pc:sldChg chg="addSp delSp modSp mod">
        <pc:chgData name="Fragozo, Jose Gregorio" userId="87f65175-c48f-43b8-9d9c-b027855f7759" providerId="ADAL" clId="{8DCB0F7F-8C26-4E40-8832-17E57748B4F1}" dt="2024-07-15T21:59:47.144" v="196" actId="20577"/>
        <pc:sldMkLst>
          <pc:docMk/>
          <pc:sldMk cId="762042272" sldId="280"/>
        </pc:sldMkLst>
        <pc:spChg chg="mod">
          <ac:chgData name="Fragozo, Jose Gregorio" userId="87f65175-c48f-43b8-9d9c-b027855f7759" providerId="ADAL" clId="{8DCB0F7F-8C26-4E40-8832-17E57748B4F1}" dt="2024-07-15T21:50:36.017" v="5" actId="20577"/>
          <ac:spMkLst>
            <pc:docMk/>
            <pc:sldMk cId="762042272" sldId="280"/>
            <ac:spMk id="5" creationId="{D6AF3F50-88E7-415D-2061-0A6D4A488737}"/>
          </ac:spMkLst>
        </pc:spChg>
        <pc:graphicFrameChg chg="mod modGraphic">
          <ac:chgData name="Fragozo, Jose Gregorio" userId="87f65175-c48f-43b8-9d9c-b027855f7759" providerId="ADAL" clId="{8DCB0F7F-8C26-4E40-8832-17E57748B4F1}" dt="2024-07-15T21:59:47.144" v="196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add mod">
          <ac:chgData name="Fragozo, Jose Gregorio" userId="87f65175-c48f-43b8-9d9c-b027855f7759" providerId="ADAL" clId="{8DCB0F7F-8C26-4E40-8832-17E57748B4F1}" dt="2024-07-15T21:57:47.877" v="65" actId="1076"/>
          <ac:picMkLst>
            <pc:docMk/>
            <pc:sldMk cId="762042272" sldId="280"/>
            <ac:picMk id="4" creationId="{2272861C-9300-C0DA-F4B2-FF629DB8006B}"/>
          </ac:picMkLst>
        </pc:picChg>
        <pc:picChg chg="add mod">
          <ac:chgData name="Fragozo, Jose Gregorio" userId="87f65175-c48f-43b8-9d9c-b027855f7759" providerId="ADAL" clId="{8DCB0F7F-8C26-4E40-8832-17E57748B4F1}" dt="2024-07-15T21:57:45.636" v="63" actId="1076"/>
          <ac:picMkLst>
            <pc:docMk/>
            <pc:sldMk cId="762042272" sldId="280"/>
            <ac:picMk id="6" creationId="{32B0B434-24FA-AA94-F62E-4ED74E2E1A17}"/>
          </ac:picMkLst>
        </pc:picChg>
        <pc:picChg chg="add mod">
          <ac:chgData name="Fragozo, Jose Gregorio" userId="87f65175-c48f-43b8-9d9c-b027855f7759" providerId="ADAL" clId="{8DCB0F7F-8C26-4E40-8832-17E57748B4F1}" dt="2024-07-15T21:58:20.862" v="75" actId="1076"/>
          <ac:picMkLst>
            <pc:docMk/>
            <pc:sldMk cId="762042272" sldId="280"/>
            <ac:picMk id="7" creationId="{477D4985-8721-ADBC-99BB-FD0D8D116C22}"/>
          </ac:picMkLst>
        </pc:picChg>
        <pc:picChg chg="add mod">
          <ac:chgData name="Fragozo, Jose Gregorio" userId="87f65175-c48f-43b8-9d9c-b027855f7759" providerId="ADAL" clId="{8DCB0F7F-8C26-4E40-8832-17E57748B4F1}" dt="2024-07-15T21:58:19.830" v="74" actId="1076"/>
          <ac:picMkLst>
            <pc:docMk/>
            <pc:sldMk cId="762042272" sldId="280"/>
            <ac:picMk id="10" creationId="{F12B7032-AF89-5103-D079-98D6728A4D49}"/>
          </ac:picMkLst>
        </pc:picChg>
        <pc:picChg chg="del">
          <ac:chgData name="Fragozo, Jose Gregorio" userId="87f65175-c48f-43b8-9d9c-b027855f7759" providerId="ADAL" clId="{8DCB0F7F-8C26-4E40-8832-17E57748B4F1}" dt="2024-07-15T21:51:46.109" v="6" actId="478"/>
          <ac:picMkLst>
            <pc:docMk/>
            <pc:sldMk cId="762042272" sldId="280"/>
            <ac:picMk id="1026" creationId="{C12C631D-3BD8-4452-940F-7CF84AA61907}"/>
          </ac:picMkLst>
        </pc:picChg>
        <pc:cxnChg chg="add mod">
          <ac:chgData name="Fragozo, Jose Gregorio" userId="87f65175-c48f-43b8-9d9c-b027855f7759" providerId="ADAL" clId="{8DCB0F7F-8C26-4E40-8832-17E57748B4F1}" dt="2024-07-15T21:58:51.676" v="91" actId="14100"/>
          <ac:cxnSpMkLst>
            <pc:docMk/>
            <pc:sldMk cId="762042272" sldId="280"/>
            <ac:cxnSpMk id="9" creationId="{9CFBDB55-193D-2921-2CA5-CE73A676FFC3}"/>
          </ac:cxnSpMkLst>
        </pc:cxnChg>
      </pc:sldChg>
      <pc:sldChg chg="del">
        <pc:chgData name="Fragozo, Jose Gregorio" userId="87f65175-c48f-43b8-9d9c-b027855f7759" providerId="ADAL" clId="{8DCB0F7F-8C26-4E40-8832-17E57748B4F1}" dt="2024-07-15T21:57:06.332" v="59" actId="47"/>
        <pc:sldMkLst>
          <pc:docMk/>
          <pc:sldMk cId="2153947124" sldId="281"/>
        </pc:sldMkLst>
      </pc:sldChg>
    </pc:docChg>
  </pc:docChgLst>
  <pc:docChgLst>
    <pc:chgData name="Fragozo, Jose Gregorio" userId="87f65175-c48f-43b8-9d9c-b027855f7759" providerId="ADAL" clId="{7B34E7FA-AD81-43B5-97FE-606485F56EBE}"/>
    <pc:docChg chg="custSel modSld">
      <pc:chgData name="Fragozo, Jose Gregorio" userId="87f65175-c48f-43b8-9d9c-b027855f7759" providerId="ADAL" clId="{7B34E7FA-AD81-43B5-97FE-606485F56EBE}" dt="2023-08-14T17:46:47.020" v="181" actId="14100"/>
      <pc:docMkLst>
        <pc:docMk/>
      </pc:docMkLst>
      <pc:sldChg chg="addSp delSp modSp mod">
        <pc:chgData name="Fragozo, Jose Gregorio" userId="87f65175-c48f-43b8-9d9c-b027855f7759" providerId="ADAL" clId="{7B34E7FA-AD81-43B5-97FE-606485F56EBE}" dt="2023-08-14T17:46:47.020" v="181" actId="14100"/>
        <pc:sldMkLst>
          <pc:docMk/>
          <pc:sldMk cId="762042272" sldId="280"/>
        </pc:sldMkLst>
        <pc:spChg chg="mod">
          <ac:chgData name="Fragozo, Jose Gregorio" userId="87f65175-c48f-43b8-9d9c-b027855f7759" providerId="ADAL" clId="{7B34E7FA-AD81-43B5-97FE-606485F56EBE}" dt="2023-08-14T17:42:07.516" v="1" actId="6549"/>
          <ac:spMkLst>
            <pc:docMk/>
            <pc:sldMk cId="762042272" sldId="280"/>
            <ac:spMk id="5" creationId="{D6AF3F50-88E7-415D-2061-0A6D4A488737}"/>
          </ac:spMkLst>
        </pc:spChg>
        <pc:graphicFrameChg chg="modGraphic">
          <ac:chgData name="Fragozo, Jose Gregorio" userId="87f65175-c48f-43b8-9d9c-b027855f7759" providerId="ADAL" clId="{7B34E7FA-AD81-43B5-97FE-606485F56EBE}" dt="2023-08-14T17:45:35.495" v="161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add mod">
          <ac:chgData name="Fragozo, Jose Gregorio" userId="87f65175-c48f-43b8-9d9c-b027855f7759" providerId="ADAL" clId="{7B34E7FA-AD81-43B5-97FE-606485F56EBE}" dt="2023-08-14T17:46:04.406" v="166" actId="1076"/>
          <ac:picMkLst>
            <pc:docMk/>
            <pc:sldMk cId="762042272" sldId="280"/>
            <ac:picMk id="4" creationId="{EA4888F3-F1AB-98CF-BB71-D83936F667C6}"/>
          </ac:picMkLst>
        </pc:picChg>
        <pc:picChg chg="del">
          <ac:chgData name="Fragozo, Jose Gregorio" userId="87f65175-c48f-43b8-9d9c-b027855f7759" providerId="ADAL" clId="{7B34E7FA-AD81-43B5-97FE-606485F56EBE}" dt="2023-08-14T17:42:09.797" v="2" actId="478"/>
          <ac:picMkLst>
            <pc:docMk/>
            <pc:sldMk cId="762042272" sldId="280"/>
            <ac:picMk id="6" creationId="{AFB4CD52-AF10-5096-51B9-959023EAB817}"/>
          </ac:picMkLst>
        </pc:picChg>
        <pc:picChg chg="add mod">
          <ac:chgData name="Fragozo, Jose Gregorio" userId="87f65175-c48f-43b8-9d9c-b027855f7759" providerId="ADAL" clId="{7B34E7FA-AD81-43B5-97FE-606485F56EBE}" dt="2023-08-14T17:46:47.020" v="181" actId="14100"/>
          <ac:picMkLst>
            <pc:docMk/>
            <pc:sldMk cId="762042272" sldId="280"/>
            <ac:picMk id="8" creationId="{8849EE83-7D54-9B54-B03A-53A420E6BA2E}"/>
          </ac:picMkLst>
        </pc:picChg>
      </pc:sldChg>
    </pc:docChg>
  </pc:docChgLst>
  <pc:docChgLst>
    <pc:chgData name="Alvarez, Luis" userId="e161232d-2f7c-499c-9ade-275e2793522e" providerId="ADAL" clId="{090E38CF-3309-4CF8-B63F-4C65DE7C4854}"/>
    <pc:docChg chg="undo custSel modSld">
      <pc:chgData name="Alvarez, Luis" userId="e161232d-2f7c-499c-9ade-275e2793522e" providerId="ADAL" clId="{090E38CF-3309-4CF8-B63F-4C65DE7C4854}" dt="2024-08-07T16:54:59.862" v="158" actId="20577"/>
      <pc:docMkLst>
        <pc:docMk/>
      </pc:docMkLst>
      <pc:sldChg chg="addSp delSp modSp mod">
        <pc:chgData name="Alvarez, Luis" userId="e161232d-2f7c-499c-9ade-275e2793522e" providerId="ADAL" clId="{090E38CF-3309-4CF8-B63F-4C65DE7C4854}" dt="2024-08-07T16:54:59.862" v="158" actId="20577"/>
        <pc:sldMkLst>
          <pc:docMk/>
          <pc:sldMk cId="762042272" sldId="280"/>
        </pc:sldMkLst>
        <pc:spChg chg="mod">
          <ac:chgData name="Alvarez, Luis" userId="e161232d-2f7c-499c-9ade-275e2793522e" providerId="ADAL" clId="{090E38CF-3309-4CF8-B63F-4C65DE7C4854}" dt="2024-08-07T16:54:59.862" v="158" actId="20577"/>
          <ac:spMkLst>
            <pc:docMk/>
            <pc:sldMk cId="762042272" sldId="280"/>
            <ac:spMk id="5" creationId="{D6AF3F50-88E7-415D-2061-0A6D4A488737}"/>
          </ac:spMkLst>
        </pc:spChg>
        <pc:spChg chg="add mod">
          <ac:chgData name="Alvarez, Luis" userId="e161232d-2f7c-499c-9ade-275e2793522e" providerId="ADAL" clId="{090E38CF-3309-4CF8-B63F-4C65DE7C4854}" dt="2024-08-07T16:53:40.003" v="108" actId="14100"/>
          <ac:spMkLst>
            <pc:docMk/>
            <pc:sldMk cId="762042272" sldId="280"/>
            <ac:spMk id="11" creationId="{68576AD3-7990-ACD3-CDD0-D90874CE9A2F}"/>
          </ac:spMkLst>
        </pc:spChg>
        <pc:graphicFrameChg chg="del modGraphic">
          <ac:chgData name="Alvarez, Luis" userId="e161232d-2f7c-499c-9ade-275e2793522e" providerId="ADAL" clId="{090E38CF-3309-4CF8-B63F-4C65DE7C4854}" dt="2024-08-07T16:47:02.538" v="85" actId="478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graphicFrameChg chg="add mod modGraphic">
          <ac:chgData name="Alvarez, Luis" userId="e161232d-2f7c-499c-9ade-275e2793522e" providerId="ADAL" clId="{090E38CF-3309-4CF8-B63F-4C65DE7C4854}" dt="2024-08-07T16:47:19.222" v="89" actId="21"/>
          <ac:graphicFrameMkLst>
            <pc:docMk/>
            <pc:sldMk cId="762042272" sldId="280"/>
            <ac:graphicFrameMk id="16" creationId="{EBA221C8-C400-F57A-DBBF-2F71B35220D8}"/>
          </ac:graphicFrameMkLst>
        </pc:graphicFrameChg>
        <pc:picChg chg="del">
          <ac:chgData name="Alvarez, Luis" userId="e161232d-2f7c-499c-9ade-275e2793522e" providerId="ADAL" clId="{090E38CF-3309-4CF8-B63F-4C65DE7C4854}" dt="2024-08-07T16:40:05.491" v="3" actId="478"/>
          <ac:picMkLst>
            <pc:docMk/>
            <pc:sldMk cId="762042272" sldId="280"/>
            <ac:picMk id="4" creationId="{2272861C-9300-C0DA-F4B2-FF629DB8006B}"/>
          </ac:picMkLst>
        </pc:picChg>
        <pc:picChg chg="del">
          <ac:chgData name="Alvarez, Luis" userId="e161232d-2f7c-499c-9ade-275e2793522e" providerId="ADAL" clId="{090E38CF-3309-4CF8-B63F-4C65DE7C4854}" dt="2024-08-07T16:40:04.893" v="2" actId="478"/>
          <ac:picMkLst>
            <pc:docMk/>
            <pc:sldMk cId="762042272" sldId="280"/>
            <ac:picMk id="6" creationId="{32B0B434-24FA-AA94-F62E-4ED74E2E1A17}"/>
          </ac:picMkLst>
        </pc:picChg>
        <pc:picChg chg="del">
          <ac:chgData name="Alvarez, Luis" userId="e161232d-2f7c-499c-9ade-275e2793522e" providerId="ADAL" clId="{090E38CF-3309-4CF8-B63F-4C65DE7C4854}" dt="2024-08-07T16:43:40.332" v="64" actId="478"/>
          <ac:picMkLst>
            <pc:docMk/>
            <pc:sldMk cId="762042272" sldId="280"/>
            <ac:picMk id="7" creationId="{477D4985-8721-ADBC-99BB-FD0D8D116C22}"/>
          </ac:picMkLst>
        </pc:picChg>
        <pc:picChg chg="add mod">
          <ac:chgData name="Alvarez, Luis" userId="e161232d-2f7c-499c-9ade-275e2793522e" providerId="ADAL" clId="{090E38CF-3309-4CF8-B63F-4C65DE7C4854}" dt="2024-08-07T16:53:33.421" v="105" actId="1076"/>
          <ac:picMkLst>
            <pc:docMk/>
            <pc:sldMk cId="762042272" sldId="280"/>
            <ac:picMk id="8" creationId="{834CF002-1B09-CD38-B464-93FE7A940FA8}"/>
          </ac:picMkLst>
        </pc:picChg>
        <pc:picChg chg="del">
          <ac:chgData name="Alvarez, Luis" userId="e161232d-2f7c-499c-9ade-275e2793522e" providerId="ADAL" clId="{090E38CF-3309-4CF8-B63F-4C65DE7C4854}" dt="2024-08-07T16:43:40.878" v="65" actId="478"/>
          <ac:picMkLst>
            <pc:docMk/>
            <pc:sldMk cId="762042272" sldId="280"/>
            <ac:picMk id="10" creationId="{F12B7032-AF89-5103-D079-98D6728A4D49}"/>
          </ac:picMkLst>
        </pc:picChg>
        <pc:picChg chg="add mod">
          <ac:chgData name="Alvarez, Luis" userId="e161232d-2f7c-499c-9ade-275e2793522e" providerId="ADAL" clId="{090E38CF-3309-4CF8-B63F-4C65DE7C4854}" dt="2024-08-07T16:53:36.377" v="107" actId="1076"/>
          <ac:picMkLst>
            <pc:docMk/>
            <pc:sldMk cId="762042272" sldId="280"/>
            <ac:picMk id="13" creationId="{521A65FF-79CD-C67E-1787-2623CB0040CF}"/>
          </ac:picMkLst>
        </pc:picChg>
        <pc:picChg chg="add mod">
          <ac:chgData name="Alvarez, Luis" userId="e161232d-2f7c-499c-9ade-275e2793522e" providerId="ADAL" clId="{090E38CF-3309-4CF8-B63F-4C65DE7C4854}" dt="2024-08-07T16:53:34.926" v="106" actId="1076"/>
          <ac:picMkLst>
            <pc:docMk/>
            <pc:sldMk cId="762042272" sldId="280"/>
            <ac:picMk id="15" creationId="{91C5C8C4-FC17-2C54-0831-8E372F0ED4C4}"/>
          </ac:picMkLst>
        </pc:picChg>
        <pc:picChg chg="add mod">
          <ac:chgData name="Alvarez, Luis" userId="e161232d-2f7c-499c-9ade-275e2793522e" providerId="ADAL" clId="{090E38CF-3309-4CF8-B63F-4C65DE7C4854}" dt="2024-08-07T16:51:07.907" v="93" actId="1076"/>
          <ac:picMkLst>
            <pc:docMk/>
            <pc:sldMk cId="762042272" sldId="280"/>
            <ac:picMk id="18" creationId="{FDFAF340-8B82-ABAA-7600-291A38EEFBDA}"/>
          </ac:picMkLst>
        </pc:picChg>
        <pc:cxnChg chg="del mod">
          <ac:chgData name="Alvarez, Luis" userId="e161232d-2f7c-499c-9ade-275e2793522e" providerId="ADAL" clId="{090E38CF-3309-4CF8-B63F-4C65DE7C4854}" dt="2024-08-07T16:45:46.910" v="82" actId="478"/>
          <ac:cxnSpMkLst>
            <pc:docMk/>
            <pc:sldMk cId="762042272" sldId="280"/>
            <ac:cxnSpMk id="9" creationId="{9CFBDB55-193D-2921-2CA5-CE73A676FFC3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8/7/2024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8/7/2024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9025074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ctr"/>
            <a:r>
              <a:rPr lang="es-MX" sz="2800">
                <a:solidFill>
                  <a:srgbClr val="FFFFFF"/>
                </a:solidFill>
                <a:latin typeface="Bahnschrift" panose="020B0502040204020203" pitchFamily="34" charset="0"/>
              </a:rPr>
              <a:t>PEDIDO INSUMO </a:t>
            </a:r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PROYECTO No. 696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34CF002-1B09-CD38-B464-93FE7A940F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024" y="2070244"/>
            <a:ext cx="1899069" cy="1975285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68576AD3-7990-ACD3-CDD0-D90874CE9A2F}"/>
              </a:ext>
            </a:extLst>
          </p:cNvPr>
          <p:cNvSpPr txBox="1"/>
          <p:nvPr/>
        </p:nvSpPr>
        <p:spPr>
          <a:xfrm>
            <a:off x="658392" y="4096472"/>
            <a:ext cx="4079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/>
              <a:t>https://www.temu.com/goods.html?_bg_fs=1&amp;goods_id=601099539436248&amp;sku_id=17592312701583&amp;_oak_page_source=501&amp;_x_sessn_id=0nm7ne42kk&amp;refer_page_name=goods&amp;refer_page_id=10032_1723048622411_0vdmy9b5di&amp;refer_page_sn=10032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521A65FF-79CD-C67E-1787-2623CB0040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386008" y="2783523"/>
            <a:ext cx="2317252" cy="1139896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91C5C8C4-FC17-2C54-0831-8E372F0ED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3803" y="2194845"/>
            <a:ext cx="1090204" cy="2352152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FDFAF340-8B82-ABAA-7600-291A38EEFB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1508" y="509351"/>
            <a:ext cx="5679783" cy="152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Props1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C71249F-3DA0-4534-81F5-92FFFCAD4BA2}">
  <ds:schemaRefs>
    <ds:schemaRef ds:uri="http://schemas.microsoft.com/office/2006/documentManagement/types"/>
    <ds:schemaRef ds:uri="http://purl.org/dc/terms/"/>
    <ds:schemaRef ds:uri="http://purl.org/dc/dcmitype/"/>
    <ds:schemaRef ds:uri="f94a7e62-b303-45e8-a713-70f70a0286ab"/>
    <ds:schemaRef ds:uri="http://purl.org/dc/elements/1.1/"/>
    <ds:schemaRef ds:uri="http://schemas.microsoft.com/office/infopath/2007/PartnerControls"/>
    <ds:schemaRef ds:uri="2f837181-161d-4fcd-981b-8c993265c1b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1337</TotalTime>
  <Words>75</Words>
  <Application>Microsoft Office PowerPoint</Application>
  <PresentationFormat>Presentación en pantalla (16:9)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Bahnschrift</vt:lpstr>
      <vt:lpstr>Calibri</vt:lpstr>
      <vt:lpstr>Lucida Grande</vt:lpstr>
      <vt:lpstr>Wingdings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Alvarez, Luis</cp:lastModifiedBy>
  <cp:revision>89</cp:revision>
  <cp:lastPrinted>2015-01-07T19:56:48Z</cp:lastPrinted>
  <dcterms:created xsi:type="dcterms:W3CDTF">2015-01-19T21:53:15Z</dcterms:created>
  <dcterms:modified xsi:type="dcterms:W3CDTF">2024-08-07T16:55:01Z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